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Представляем вашему вниманию выставку документов, обнаруженных в архивных фондах.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Данные документы случайным образом оказались в делах в виде закладок, вкладышей либо использовались с оборотной стороны для оформления архивных дел.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551" y="620688"/>
            <a:ext cx="8200897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Подписной лист  добровольных взносов в фонд мира</a:t>
            </a:r>
          </a:p>
          <a:p>
            <a:endParaRPr lang="ru-RU" sz="1600" dirty="0"/>
          </a:p>
        </p:txBody>
      </p:sp>
      <p:pic>
        <p:nvPicPr>
          <p:cNvPr id="5" name="Содержимое 4" descr="IMG_17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428851" cy="4531147"/>
          </a:xfrm>
        </p:spPr>
      </p:pic>
      <p:pic>
        <p:nvPicPr>
          <p:cNvPr id="11" name="Содержимое 10" descr="скан 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69463" y="908720"/>
            <a:ext cx="3362977" cy="475252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4645026" y="404664"/>
            <a:ext cx="4041775" cy="2880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Листовка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7859216" cy="720080"/>
          </a:xfrm>
        </p:spPr>
        <p:txBody>
          <a:bodyPr/>
          <a:lstStyle/>
          <a:p>
            <a:pPr algn="ctr"/>
            <a:r>
              <a:rPr lang="ru-RU" sz="2000" dirty="0" smtClean="0"/>
              <a:t>Чековая книжка использовалась организациями для получения наличных денег в банке</a:t>
            </a:r>
            <a:endParaRPr lang="ru-RU" sz="2000" dirty="0"/>
          </a:p>
        </p:txBody>
      </p:sp>
      <p:pic>
        <p:nvPicPr>
          <p:cNvPr id="7" name="Содержимое 6" descr="IMG_17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608512" cy="2332072"/>
          </a:xfrm>
        </p:spPr>
      </p:pic>
      <p:pic>
        <p:nvPicPr>
          <p:cNvPr id="8" name="Содержимое 7" descr="скан 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933056"/>
            <a:ext cx="4824536" cy="2592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92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7452320" y="836713"/>
            <a:ext cx="1234480" cy="7200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4040188" cy="720079"/>
          </a:xfrm>
        </p:spPr>
        <p:txBody>
          <a:bodyPr/>
          <a:lstStyle/>
          <a:p>
            <a:r>
              <a:rPr lang="ru-RU" sz="1200" dirty="0" smtClean="0"/>
              <a:t>Сигнальная карточка о сообщении, что гражданин подвергнут официальному предостережению о прекращении паразитического существования. </a:t>
            </a:r>
          </a:p>
          <a:p>
            <a:r>
              <a:rPr lang="ru-RU" sz="1200" dirty="0" smtClean="0"/>
              <a:t>Датирована 1984 годом.</a:t>
            </a:r>
            <a:endParaRPr lang="ru-RU" sz="1200" dirty="0"/>
          </a:p>
        </p:txBody>
      </p:sp>
      <p:pic>
        <p:nvPicPr>
          <p:cNvPr id="7" name="Содержимое 6" descr="скан 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0973" y="1268413"/>
            <a:ext cx="3612642" cy="5035550"/>
          </a:xfrm>
        </p:spPr>
      </p:pic>
      <p:pic>
        <p:nvPicPr>
          <p:cNvPr id="8" name="Содержимое 7" descr="скан 0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041775" cy="35190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2247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572000" y="1628800"/>
            <a:ext cx="4041775" cy="1008112"/>
          </a:xfrm>
        </p:spPr>
        <p:txBody>
          <a:bodyPr/>
          <a:lstStyle/>
          <a:p>
            <a:pPr algn="ctr"/>
            <a:r>
              <a:rPr lang="ru-RU" sz="1800" dirty="0" smtClean="0"/>
              <a:t>Объявление, на обороте которого оформлено письмо в совхоз «Манзурский» оперуполномоченным Качугского РОМ </a:t>
            </a:r>
            <a:r>
              <a:rPr lang="en-US" sz="1800" dirty="0" smtClean="0"/>
              <a:t>[</a:t>
            </a:r>
            <a:r>
              <a:rPr lang="ru-RU" sz="1800" dirty="0" smtClean="0"/>
              <a:t>районный отдел милиции</a:t>
            </a:r>
            <a:r>
              <a:rPr lang="en-US" sz="1800" dirty="0" smtClean="0"/>
              <a:t>]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3096344" cy="14401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ru-RU" sz="2000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IMG_17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52198"/>
            <a:ext cx="4059238" cy="54123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24036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</a:t>
            </a:r>
            <a:r>
              <a:rPr lang="ru-RU" sz="1800" dirty="0" smtClean="0">
                <a:solidFill>
                  <a:schemeClr val="tx2"/>
                </a:solidFill>
              </a:rPr>
              <a:t>Бланк «</a:t>
            </a:r>
            <a:r>
              <a:rPr lang="ru-RU" sz="1800" dirty="0" smtClean="0">
                <a:solidFill>
                  <a:schemeClr val="tx2"/>
                </a:solidFill>
              </a:rPr>
              <a:t>ИСПОЛНИТЕЛЬНЫЙ ЛИСТЪ. По </a:t>
            </a:r>
            <a:r>
              <a:rPr lang="ru-RU" sz="1800" dirty="0" smtClean="0">
                <a:solidFill>
                  <a:schemeClr val="tx2"/>
                </a:solidFill>
              </a:rPr>
              <a:t>Указу ЕГО </a:t>
            </a:r>
            <a:r>
              <a:rPr lang="ru-RU" sz="1800" dirty="0" smtClean="0">
                <a:solidFill>
                  <a:schemeClr val="tx2"/>
                </a:solidFill>
              </a:rPr>
              <a:t>ИМПЕРАТОРСКАГО </a:t>
            </a:r>
            <a:r>
              <a:rPr lang="ru-RU" sz="1800" dirty="0" smtClean="0">
                <a:solidFill>
                  <a:schemeClr val="tx2"/>
                </a:solidFill>
              </a:rPr>
              <a:t>ВЕЛИЧЕСТВА»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(на оборотной стороне оформлен документ)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7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600200"/>
            <a:ext cx="2232248" cy="3733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Бланк Качугского районного комитета КПСС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6781800" y="404664"/>
            <a:ext cx="19812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Содержимое 7" descr="IMG_17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692696"/>
            <a:ext cx="3637742" cy="540749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012160" y="764704"/>
            <a:ext cx="2674640" cy="5407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Денежный знак для внутренних расчетов совхоза «Верхоленский»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Автобусный билет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99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Представляем вашему вниманию выставку документов, обнаруженных в архивных фондах.  Данные документы случайным образом оказались в делах в виде закладок, вкладышей либо использовались с оборотной стороны для оформления архивных дел.</vt:lpstr>
      <vt:lpstr>Слайд 2</vt:lpstr>
      <vt:lpstr>Слайд 3</vt:lpstr>
      <vt:lpstr>Слайд 4</vt:lpstr>
      <vt:lpstr>Слайд 5</vt:lpstr>
      <vt:lpstr>        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Archiv</dc:creator>
  <cp:lastModifiedBy>RePack by SPecialiST</cp:lastModifiedBy>
  <cp:revision>18</cp:revision>
  <dcterms:created xsi:type="dcterms:W3CDTF">2024-02-26T01:42:33Z</dcterms:created>
  <dcterms:modified xsi:type="dcterms:W3CDTF">2024-02-26T06:54:09Z</dcterms:modified>
</cp:coreProperties>
</file>